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41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32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229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4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9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33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26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30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95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2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6FAC7-4A27-42C8-8D4D-61953A8C02AF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AC874-5194-440C-AF87-301D9EAC74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9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58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9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85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2023-10-04T00:02:03Z</dcterms:created>
  <dcterms:modified xsi:type="dcterms:W3CDTF">2023-10-04T00:02:28Z</dcterms:modified>
</cp:coreProperties>
</file>